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11/4/2022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Faith squad- light Day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Visit to Holy Trinity and St Thomas’s School </a:t>
            </a:r>
          </a:p>
          <a:p>
            <a:r>
              <a:rPr lang="en-GB" dirty="0" smtClean="0"/>
              <a:t>(Faith through light November 2022)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2591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748" y="485503"/>
            <a:ext cx="4436473" cy="591529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8948" y="1157151"/>
            <a:ext cx="6096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2620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2468" y="346165"/>
            <a:ext cx="4572000" cy="6096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346165"/>
            <a:ext cx="4572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2733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880" y="337457"/>
            <a:ext cx="4572000" cy="6096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4160" y="337457"/>
            <a:ext cx="4572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4735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908" y="320040"/>
            <a:ext cx="4572000" cy="6096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634" y="777240"/>
            <a:ext cx="4229100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5675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278"/>
          <a:stretch/>
        </p:blipFill>
        <p:spPr>
          <a:xfrm>
            <a:off x="5744935" y="478972"/>
            <a:ext cx="6108979" cy="38056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509" y="1998618"/>
            <a:ext cx="6096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54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62149" y="1323704"/>
            <a:ext cx="449362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children from ‘Faith Squad’ and Mrs Nuttall visited Holy Trinity school in Bury, where they completed activities based on other world Faiths. </a:t>
            </a:r>
          </a:p>
          <a:p>
            <a:r>
              <a:rPr lang="en-GB" dirty="0" smtClean="0"/>
              <a:t>The children, alongside lots of children from other schools, went on a ‘prayer walk’ to St Thomas’s. </a:t>
            </a:r>
          </a:p>
          <a:p>
            <a:r>
              <a:rPr lang="en-GB" dirty="0" smtClean="0"/>
              <a:t>The children visited ASDA, a residential care home, a Mosque, a farm and a Church, praying together outside each venue.</a:t>
            </a:r>
          </a:p>
          <a:p>
            <a:r>
              <a:rPr lang="en-GB" dirty="0" smtClean="0"/>
              <a:t>The Faith Squad had a fantastic time and gave feedback to the rest of the school during our Collective Worship.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652" y="354875"/>
            <a:ext cx="4572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952161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16</TotalTime>
  <Words>114</Words>
  <Application>Microsoft Office PowerPoint</Application>
  <PresentationFormat>Widescreen</PresentationFormat>
  <Paragraphs>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Century Gothic</vt:lpstr>
      <vt:lpstr>Vapor Trail</vt:lpstr>
      <vt:lpstr>Faith squad- light Day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Faith squad- light Day</dc:title>
  <dc:creator>Claire Clark</dc:creator>
  <cp:lastModifiedBy>Claire Clark</cp:lastModifiedBy>
  <cp:revision>2</cp:revision>
  <dcterms:created xsi:type="dcterms:W3CDTF">2022-11-04T13:57:41Z</dcterms:created>
  <dcterms:modified xsi:type="dcterms:W3CDTF">2022-11-04T14:13:50Z</dcterms:modified>
</cp:coreProperties>
</file>