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EDE051-A7A2-4DBF-ABDF-A557AD975F42}" v="2" dt="2025-06-25T11:18:54.2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Relationship Id="rId22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Bulmer" userId="8d54350f-7764-4972-a5fd-3d3c4b823d8e" providerId="ADAL" clId="{64EDE051-A7A2-4DBF-ABDF-A557AD975F42}"/>
    <pc:docChg chg="modSld modMainMaster">
      <pc:chgData name="Hannah Bulmer" userId="8d54350f-7764-4972-a5fd-3d3c4b823d8e" providerId="ADAL" clId="{64EDE051-A7A2-4DBF-ABDF-A557AD975F42}" dt="2025-06-29T13:05:56.512" v="12" actId="1076"/>
      <pc:docMkLst>
        <pc:docMk/>
      </pc:docMkLst>
      <pc:sldChg chg="setBg">
        <pc:chgData name="Hannah Bulmer" userId="8d54350f-7764-4972-a5fd-3d3c4b823d8e" providerId="ADAL" clId="{64EDE051-A7A2-4DBF-ABDF-A557AD975F42}" dt="2025-06-25T11:18:54.247" v="3"/>
        <pc:sldMkLst>
          <pc:docMk/>
          <pc:sldMk cId="900495695" sldId="256"/>
        </pc:sldMkLst>
      </pc:sldChg>
      <pc:sldChg chg="addSp modSp mod setBg">
        <pc:chgData name="Hannah Bulmer" userId="8d54350f-7764-4972-a5fd-3d3c4b823d8e" providerId="ADAL" clId="{64EDE051-A7A2-4DBF-ABDF-A557AD975F42}" dt="2025-06-29T13:05:56.512" v="12" actId="1076"/>
        <pc:sldMkLst>
          <pc:docMk/>
          <pc:sldMk cId="828006897" sldId="257"/>
        </pc:sldMkLst>
        <pc:spChg chg="add mod">
          <ac:chgData name="Hannah Bulmer" userId="8d54350f-7764-4972-a5fd-3d3c4b823d8e" providerId="ADAL" clId="{64EDE051-A7A2-4DBF-ABDF-A557AD975F42}" dt="2025-06-29T13:05:56.512" v="12" actId="1076"/>
          <ac:spMkLst>
            <pc:docMk/>
            <pc:sldMk cId="828006897" sldId="257"/>
            <ac:spMk id="3" creationId="{2411BF76-7413-8707-2CE4-7DFC26D80C59}"/>
          </ac:spMkLst>
        </pc:spChg>
        <pc:picChg chg="mod">
          <ac:chgData name="Hannah Bulmer" userId="8d54350f-7764-4972-a5fd-3d3c4b823d8e" providerId="ADAL" clId="{64EDE051-A7A2-4DBF-ABDF-A557AD975F42}" dt="2025-06-25T10:53:49.252" v="0" actId="1076"/>
          <ac:picMkLst>
            <pc:docMk/>
            <pc:sldMk cId="828006897" sldId="257"/>
            <ac:picMk id="6" creationId="{0A828CE5-EDB2-7314-B5F1-B2EB45EAD543}"/>
          </ac:picMkLst>
        </pc:picChg>
        <pc:picChg chg="mod">
          <ac:chgData name="Hannah Bulmer" userId="8d54350f-7764-4972-a5fd-3d3c4b823d8e" providerId="ADAL" clId="{64EDE051-A7A2-4DBF-ABDF-A557AD975F42}" dt="2025-06-25T10:53:50.638" v="1" actId="1076"/>
          <ac:picMkLst>
            <pc:docMk/>
            <pc:sldMk cId="828006897" sldId="257"/>
            <ac:picMk id="7" creationId="{14ED214E-EFC8-017D-300C-82BF1B4A17BE}"/>
          </ac:picMkLst>
        </pc:picChg>
      </pc:sldChg>
      <pc:sldChg chg="setBg">
        <pc:chgData name="Hannah Bulmer" userId="8d54350f-7764-4972-a5fd-3d3c4b823d8e" providerId="ADAL" clId="{64EDE051-A7A2-4DBF-ABDF-A557AD975F42}" dt="2025-06-25T11:18:54.247" v="3"/>
        <pc:sldMkLst>
          <pc:docMk/>
          <pc:sldMk cId="2823167246" sldId="259"/>
        </pc:sldMkLst>
      </pc:sldChg>
      <pc:sldChg chg="setBg">
        <pc:chgData name="Hannah Bulmer" userId="8d54350f-7764-4972-a5fd-3d3c4b823d8e" providerId="ADAL" clId="{64EDE051-A7A2-4DBF-ABDF-A557AD975F42}" dt="2025-06-25T11:18:54.247" v="3"/>
        <pc:sldMkLst>
          <pc:docMk/>
          <pc:sldMk cId="654876630" sldId="260"/>
        </pc:sldMkLst>
      </pc:sldChg>
      <pc:sldChg chg="setBg">
        <pc:chgData name="Hannah Bulmer" userId="8d54350f-7764-4972-a5fd-3d3c4b823d8e" providerId="ADAL" clId="{64EDE051-A7A2-4DBF-ABDF-A557AD975F42}" dt="2025-06-25T11:18:54.247" v="3"/>
        <pc:sldMkLst>
          <pc:docMk/>
          <pc:sldMk cId="1299919265" sldId="261"/>
        </pc:sldMkLst>
      </pc:sldChg>
      <pc:sldChg chg="setBg">
        <pc:chgData name="Hannah Bulmer" userId="8d54350f-7764-4972-a5fd-3d3c4b823d8e" providerId="ADAL" clId="{64EDE051-A7A2-4DBF-ABDF-A557AD975F42}" dt="2025-06-25T11:18:54.247" v="3"/>
        <pc:sldMkLst>
          <pc:docMk/>
          <pc:sldMk cId="4282678936" sldId="262"/>
        </pc:sldMkLst>
      </pc:sldChg>
      <pc:sldChg chg="setBg">
        <pc:chgData name="Hannah Bulmer" userId="8d54350f-7764-4972-a5fd-3d3c4b823d8e" providerId="ADAL" clId="{64EDE051-A7A2-4DBF-ABDF-A557AD975F42}" dt="2025-06-25T11:18:54.247" v="3"/>
        <pc:sldMkLst>
          <pc:docMk/>
          <pc:sldMk cId="2059523836" sldId="263"/>
        </pc:sldMkLst>
      </pc:sldChg>
      <pc:sldChg chg="setBg">
        <pc:chgData name="Hannah Bulmer" userId="8d54350f-7764-4972-a5fd-3d3c4b823d8e" providerId="ADAL" clId="{64EDE051-A7A2-4DBF-ABDF-A557AD975F42}" dt="2025-06-25T11:18:54.247" v="3"/>
        <pc:sldMkLst>
          <pc:docMk/>
          <pc:sldMk cId="3902804864" sldId="264"/>
        </pc:sldMkLst>
      </pc:sldChg>
      <pc:sldChg chg="setBg">
        <pc:chgData name="Hannah Bulmer" userId="8d54350f-7764-4972-a5fd-3d3c4b823d8e" providerId="ADAL" clId="{64EDE051-A7A2-4DBF-ABDF-A557AD975F42}" dt="2025-06-25T11:18:54.247" v="3"/>
        <pc:sldMkLst>
          <pc:docMk/>
          <pc:sldMk cId="3588010768" sldId="265"/>
        </pc:sldMkLst>
      </pc:sldChg>
      <pc:sldChg chg="setBg">
        <pc:chgData name="Hannah Bulmer" userId="8d54350f-7764-4972-a5fd-3d3c4b823d8e" providerId="ADAL" clId="{64EDE051-A7A2-4DBF-ABDF-A557AD975F42}" dt="2025-06-25T11:18:54.247" v="3"/>
        <pc:sldMkLst>
          <pc:docMk/>
          <pc:sldMk cId="1245835988" sldId="266"/>
        </pc:sldMkLst>
      </pc:sldChg>
      <pc:sldChg chg="setBg">
        <pc:chgData name="Hannah Bulmer" userId="8d54350f-7764-4972-a5fd-3d3c4b823d8e" providerId="ADAL" clId="{64EDE051-A7A2-4DBF-ABDF-A557AD975F42}" dt="2025-06-25T11:18:54.247" v="3"/>
        <pc:sldMkLst>
          <pc:docMk/>
          <pc:sldMk cId="1722287321" sldId="267"/>
        </pc:sldMkLst>
      </pc:sldChg>
      <pc:sldMasterChg chg="setBg modSldLayout">
        <pc:chgData name="Hannah Bulmer" userId="8d54350f-7764-4972-a5fd-3d3c4b823d8e" providerId="ADAL" clId="{64EDE051-A7A2-4DBF-ABDF-A557AD975F42}" dt="2025-06-25T11:18:54.247" v="3"/>
        <pc:sldMasterMkLst>
          <pc:docMk/>
          <pc:sldMasterMk cId="2023773920" sldId="2147483648"/>
        </pc:sldMasterMkLst>
        <pc:sldLayoutChg chg="setBg">
          <pc:chgData name="Hannah Bulmer" userId="8d54350f-7764-4972-a5fd-3d3c4b823d8e" providerId="ADAL" clId="{64EDE051-A7A2-4DBF-ABDF-A557AD975F42}" dt="2025-06-25T11:18:54.247" v="3"/>
          <pc:sldLayoutMkLst>
            <pc:docMk/>
            <pc:sldMasterMk cId="2023773920" sldId="2147483648"/>
            <pc:sldLayoutMk cId="1286028732" sldId="2147483649"/>
          </pc:sldLayoutMkLst>
        </pc:sldLayoutChg>
        <pc:sldLayoutChg chg="setBg">
          <pc:chgData name="Hannah Bulmer" userId="8d54350f-7764-4972-a5fd-3d3c4b823d8e" providerId="ADAL" clId="{64EDE051-A7A2-4DBF-ABDF-A557AD975F42}" dt="2025-06-25T11:18:54.247" v="3"/>
          <pc:sldLayoutMkLst>
            <pc:docMk/>
            <pc:sldMasterMk cId="2023773920" sldId="2147483648"/>
            <pc:sldLayoutMk cId="290980375" sldId="2147483650"/>
          </pc:sldLayoutMkLst>
        </pc:sldLayoutChg>
        <pc:sldLayoutChg chg="setBg">
          <pc:chgData name="Hannah Bulmer" userId="8d54350f-7764-4972-a5fd-3d3c4b823d8e" providerId="ADAL" clId="{64EDE051-A7A2-4DBF-ABDF-A557AD975F42}" dt="2025-06-25T11:18:54.247" v="3"/>
          <pc:sldLayoutMkLst>
            <pc:docMk/>
            <pc:sldMasterMk cId="2023773920" sldId="2147483648"/>
            <pc:sldLayoutMk cId="1837774796" sldId="2147483651"/>
          </pc:sldLayoutMkLst>
        </pc:sldLayoutChg>
        <pc:sldLayoutChg chg="setBg">
          <pc:chgData name="Hannah Bulmer" userId="8d54350f-7764-4972-a5fd-3d3c4b823d8e" providerId="ADAL" clId="{64EDE051-A7A2-4DBF-ABDF-A557AD975F42}" dt="2025-06-25T11:18:54.247" v="3"/>
          <pc:sldLayoutMkLst>
            <pc:docMk/>
            <pc:sldMasterMk cId="2023773920" sldId="2147483648"/>
            <pc:sldLayoutMk cId="1610636541" sldId="2147483652"/>
          </pc:sldLayoutMkLst>
        </pc:sldLayoutChg>
        <pc:sldLayoutChg chg="setBg">
          <pc:chgData name="Hannah Bulmer" userId="8d54350f-7764-4972-a5fd-3d3c4b823d8e" providerId="ADAL" clId="{64EDE051-A7A2-4DBF-ABDF-A557AD975F42}" dt="2025-06-25T11:18:54.247" v="3"/>
          <pc:sldLayoutMkLst>
            <pc:docMk/>
            <pc:sldMasterMk cId="2023773920" sldId="2147483648"/>
            <pc:sldLayoutMk cId="1266074228" sldId="2147483653"/>
          </pc:sldLayoutMkLst>
        </pc:sldLayoutChg>
        <pc:sldLayoutChg chg="setBg">
          <pc:chgData name="Hannah Bulmer" userId="8d54350f-7764-4972-a5fd-3d3c4b823d8e" providerId="ADAL" clId="{64EDE051-A7A2-4DBF-ABDF-A557AD975F42}" dt="2025-06-25T11:18:54.247" v="3"/>
          <pc:sldLayoutMkLst>
            <pc:docMk/>
            <pc:sldMasterMk cId="2023773920" sldId="2147483648"/>
            <pc:sldLayoutMk cId="3898993402" sldId="2147483654"/>
          </pc:sldLayoutMkLst>
        </pc:sldLayoutChg>
        <pc:sldLayoutChg chg="setBg">
          <pc:chgData name="Hannah Bulmer" userId="8d54350f-7764-4972-a5fd-3d3c4b823d8e" providerId="ADAL" clId="{64EDE051-A7A2-4DBF-ABDF-A557AD975F42}" dt="2025-06-25T11:18:54.247" v="3"/>
          <pc:sldLayoutMkLst>
            <pc:docMk/>
            <pc:sldMasterMk cId="2023773920" sldId="2147483648"/>
            <pc:sldLayoutMk cId="4039283182" sldId="2147483655"/>
          </pc:sldLayoutMkLst>
        </pc:sldLayoutChg>
        <pc:sldLayoutChg chg="setBg">
          <pc:chgData name="Hannah Bulmer" userId="8d54350f-7764-4972-a5fd-3d3c4b823d8e" providerId="ADAL" clId="{64EDE051-A7A2-4DBF-ABDF-A557AD975F42}" dt="2025-06-25T11:18:54.247" v="3"/>
          <pc:sldLayoutMkLst>
            <pc:docMk/>
            <pc:sldMasterMk cId="2023773920" sldId="2147483648"/>
            <pc:sldLayoutMk cId="2413804604" sldId="2147483656"/>
          </pc:sldLayoutMkLst>
        </pc:sldLayoutChg>
        <pc:sldLayoutChg chg="setBg">
          <pc:chgData name="Hannah Bulmer" userId="8d54350f-7764-4972-a5fd-3d3c4b823d8e" providerId="ADAL" clId="{64EDE051-A7A2-4DBF-ABDF-A557AD975F42}" dt="2025-06-25T11:18:54.247" v="3"/>
          <pc:sldLayoutMkLst>
            <pc:docMk/>
            <pc:sldMasterMk cId="2023773920" sldId="2147483648"/>
            <pc:sldLayoutMk cId="3982244565" sldId="2147483657"/>
          </pc:sldLayoutMkLst>
        </pc:sldLayoutChg>
        <pc:sldLayoutChg chg="setBg">
          <pc:chgData name="Hannah Bulmer" userId="8d54350f-7764-4972-a5fd-3d3c4b823d8e" providerId="ADAL" clId="{64EDE051-A7A2-4DBF-ABDF-A557AD975F42}" dt="2025-06-25T11:18:54.247" v="3"/>
          <pc:sldLayoutMkLst>
            <pc:docMk/>
            <pc:sldMasterMk cId="2023773920" sldId="2147483648"/>
            <pc:sldLayoutMk cId="1774366417" sldId="2147483658"/>
          </pc:sldLayoutMkLst>
        </pc:sldLayoutChg>
        <pc:sldLayoutChg chg="setBg">
          <pc:chgData name="Hannah Bulmer" userId="8d54350f-7764-4972-a5fd-3d3c4b823d8e" providerId="ADAL" clId="{64EDE051-A7A2-4DBF-ABDF-A557AD975F42}" dt="2025-06-25T11:18:54.247" v="3"/>
          <pc:sldLayoutMkLst>
            <pc:docMk/>
            <pc:sldMasterMk cId="2023773920" sldId="2147483648"/>
            <pc:sldLayoutMk cId="3764620387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9DD58-B6EE-E6EA-FF33-73DFFB55C9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31F383-A8DB-82F7-727E-45323BDCF0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6C2538-325F-71D4-D1E8-872F9836F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579DD-4702-47A3-83C6-3B31962300E9}" type="datetimeFigureOut">
              <a:rPr lang="en-GB" smtClean="0"/>
              <a:t>29/06/2025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466DA-96CD-C6A8-A148-A4B936B14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06F96A-6A81-721E-9915-5C64210AC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6FC69-0DB6-4A71-9BF2-B80C9CCAC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028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BA117-5B73-C124-F626-11487922D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E327DA-9071-E7EE-381E-5E834AF2C9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D68647-A36F-9D1B-7E3B-CB611F531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579DD-4702-47A3-83C6-3B31962300E9}" type="datetimeFigureOut">
              <a:rPr lang="en-GB" smtClean="0"/>
              <a:t>29/06/2025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FB5111-B60F-94D2-5E97-E495ACA15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14CA35-9346-0FD3-F8AA-C6A06FE94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6FC69-0DB6-4A71-9BF2-B80C9CCAC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80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9005E-5F85-9F62-AEFD-C342088D7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7276F7-6B86-A28C-1729-F8F92BEAB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A3E986-591F-1E1C-02C3-6EF1D6387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579DD-4702-47A3-83C6-3B31962300E9}" type="datetimeFigureOut">
              <a:rPr lang="en-GB" smtClean="0"/>
              <a:t>29/06/2025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719C5-8D5F-1645-7183-A552E5152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CBE179-D611-1F7F-6074-F77C5FC86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6FC69-0DB6-4A71-9BF2-B80C9CCAC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774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BA135-8343-C8E4-D33B-E7D4F6686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3745A3-4946-8F2E-285A-2AA380FC44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A37C39-9335-E390-7A79-4424AB39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A2CA5C-3FF0-3FDA-BBE2-1F207A156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579DD-4702-47A3-83C6-3B31962300E9}" type="datetimeFigureOut">
              <a:rPr lang="en-GB" smtClean="0"/>
              <a:t>29/06/2025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D06139-E5E7-41EB-D0E6-9803C0856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24490F-BF9C-7075-0387-DD740DD06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6FC69-0DB6-4A71-9BF2-B80C9CCAC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636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0DDEC-512E-EE39-6470-5EC5778E5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6D4231-1C1D-B2CF-953B-965DC264E7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0ED402-2ED2-538E-5D71-DFDAE98EC9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C52062-6D39-158E-23F8-63A54E2E47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58B42F-63C7-C455-9988-7A497C36BA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7B925C-FFDF-6E5E-65F8-0C1EF64A8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579DD-4702-47A3-83C6-3B31962300E9}" type="datetimeFigureOut">
              <a:rPr lang="en-GB" smtClean="0"/>
              <a:t>29/06/2025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8ADE00-5F68-540B-C503-899E193D6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8BB89C8-2A22-8669-D382-0363FB19B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6FC69-0DB6-4A71-9BF2-B80C9CCAC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074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F56D6-256F-BF1D-C550-EDE0C6478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8E8643-7399-B0EA-2367-79BFE4A08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579DD-4702-47A3-83C6-3B31962300E9}" type="datetimeFigureOut">
              <a:rPr lang="en-GB" smtClean="0"/>
              <a:t>29/06/2025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6C081A-82A5-86C1-2B0A-550A4C30C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6ED4DB-40EC-A5EB-C976-3DC62D46D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6FC69-0DB6-4A71-9BF2-B80C9CCAC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993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D22963-A9C2-4063-F6CD-B0068F234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579DD-4702-47A3-83C6-3B31962300E9}" type="datetimeFigureOut">
              <a:rPr lang="en-GB" smtClean="0"/>
              <a:t>29/06/2025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C4ED81-4CC8-F5B6-6A43-5345773E0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09DF4D-B018-D5AC-E82D-B7CCF41A1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6FC69-0DB6-4A71-9BF2-B80C9CCAC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283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26EDD6-029F-8E9A-A4FD-C8FE86779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A8006C-2CC3-3830-B6A2-627ECE0832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FA0C36-E998-FB7C-E0A3-89764EBFC2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404C4D-607C-A936-55DF-55802D4EF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579DD-4702-47A3-83C6-3B31962300E9}" type="datetimeFigureOut">
              <a:rPr lang="en-GB" smtClean="0"/>
              <a:t>29/06/2025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A446DB-1E0C-C3B1-EC37-D3DD81E73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1FEF10-6C7A-E51C-9B81-C7CA26CDF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6FC69-0DB6-4A71-9BF2-B80C9CCAC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804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D0429-F837-2914-9B3D-A7407EC2A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D09B958-5D63-BC25-EFB1-17F95B758F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A1AAE8-86C6-E017-5C93-4158CB2956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06F3A8-5655-7068-1AFA-535B7CAA0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579DD-4702-47A3-83C6-3B31962300E9}" type="datetimeFigureOut">
              <a:rPr lang="en-GB" smtClean="0"/>
              <a:t>29/06/2025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5EEB87-C0B1-8736-83B5-CDDC4C79C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6AC855-7692-BDD9-7FBC-0EE30E4BF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6FC69-0DB6-4A71-9BF2-B80C9CCAC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2445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C882FB-442C-24FC-BA0F-C6F6FB359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496651-A621-9737-6A87-B925961D98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995FFD-1818-D8DE-7486-59E5F730B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579DD-4702-47A3-83C6-3B31962300E9}" type="datetimeFigureOut">
              <a:rPr lang="en-GB" smtClean="0"/>
              <a:t>29/06/2025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08EFC1-93FE-4F38-EB30-A8F4C8B01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860C16-F490-5573-34CC-E6BF40BA9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6FC69-0DB6-4A71-9BF2-B80C9CCAC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366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8F2D900-B2AF-A887-0056-3F97EE2EA9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26B0A7-F5AB-297A-3CE6-3FABC4CE9C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DC8673-EF31-E36A-EC77-3FC6FFCAF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579DD-4702-47A3-83C6-3B31962300E9}" type="datetimeFigureOut">
              <a:rPr lang="en-GB" smtClean="0"/>
              <a:t>29/06/2025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ABEEF3-D009-5F74-0901-0DD392B96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2897A-A7A7-98A4-595E-708928BDE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E6FC69-0DB6-4A71-9BF2-B80C9CCAC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4620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5239C5-DD3D-DB1A-F907-7025A6776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564642-2FE3-BD2D-D0AF-C579810E4D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9C55B4-C4B4-9A27-52C6-BB5AA4232C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B579DD-4702-47A3-83C6-3B31962300E9}" type="datetimeFigureOut">
              <a:rPr lang="en-GB" smtClean="0"/>
              <a:t>29/06/2025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0D4498-F59A-2863-E143-9B8AE0F3B6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D3D6F-E88B-F3DA-5133-9B9A4D7A81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E6FC69-0DB6-4A71-9BF2-B80C9CCAC9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773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P1cRinTmAc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5381729-DCF9-30DF-4D97-BC70EAE23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703" y="362797"/>
            <a:ext cx="4554915" cy="350683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3A714FE-1216-3D49-094F-98D8E7C11FBE}"/>
              </a:ext>
            </a:extLst>
          </p:cNvPr>
          <p:cNvSpPr txBox="1"/>
          <p:nvPr/>
        </p:nvSpPr>
        <p:spPr>
          <a:xfrm>
            <a:off x="3410956" y="5882592"/>
            <a:ext cx="60943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Understand the Power Maths lessons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0F3E64F-9E92-57B8-978E-E4B9AA3934BD}"/>
              </a:ext>
            </a:extLst>
          </p:cNvPr>
          <p:cNvSpPr txBox="1"/>
          <p:nvPr/>
        </p:nvSpPr>
        <p:spPr>
          <a:xfrm>
            <a:off x="5024285" y="606076"/>
            <a:ext cx="698459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Power Maths is partnered with White Rose Maths to create a progression of small steps children need to take to master the content in each year group. </a:t>
            </a:r>
          </a:p>
          <a:p>
            <a:endParaRPr lang="en-GB" dirty="0"/>
          </a:p>
          <a:p>
            <a:r>
              <a:rPr lang="en-GB" dirty="0"/>
              <a:t>Each lesson is sequenced in steps for children to achieve the key idea for that day so all children can progress together.  It is a whole class approach.</a:t>
            </a:r>
          </a:p>
          <a:p>
            <a:endParaRPr lang="en-GB" dirty="0"/>
          </a:p>
          <a:p>
            <a:r>
              <a:rPr lang="en-GB" dirty="0"/>
              <a:t>You have the flexibility to spend longer on a topic or lesson where you need to (see the Ready to Progress documents in Teams (Curriculum – Maths – Ready to Progress Documents). 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86AACC4-A200-F6F1-952E-0D54B852BC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3470" y="4154770"/>
            <a:ext cx="7685060" cy="1518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4956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A828CE5-EDB2-7314-B5F1-B2EB45EAD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406189"/>
            <a:ext cx="10905066" cy="2726266"/>
          </a:xfrm>
          <a:prstGeom prst="rect">
            <a:avLst/>
          </a:prstGeom>
          <a:ln>
            <a:noFill/>
          </a:ln>
        </p:spPr>
      </p:pic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ED214E-EFC8-017D-300C-82BF1B4A17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1042" y="3132455"/>
            <a:ext cx="5827941" cy="34457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411BF76-7413-8707-2CE4-7DFC26D80C59}"/>
              </a:ext>
            </a:extLst>
          </p:cNvPr>
          <p:cNvSpPr txBox="1"/>
          <p:nvPr/>
        </p:nvSpPr>
        <p:spPr>
          <a:xfrm>
            <a:off x="10774321" y="5732241"/>
            <a:ext cx="121674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0" i="0" dirty="0" err="1">
                <a:solidFill>
                  <a:srgbClr val="7030A0"/>
                </a:solidFill>
                <a:effectLst/>
                <a:latin typeface="Aptos" panose="020B0004020202020204" pitchFamily="34" charset="0"/>
              </a:rPr>
              <a:t>Hbulmer</a:t>
            </a:r>
            <a:endParaRPr lang="en-GB" dirty="0">
              <a:solidFill>
                <a:srgbClr val="7030A0"/>
              </a:solidFill>
              <a:latin typeface="Aptos" panose="020B0004020202020204" pitchFamily="34" charset="0"/>
            </a:endParaRPr>
          </a:p>
          <a:p>
            <a:r>
              <a:rPr lang="en-GB" sz="1800" b="0" i="0" dirty="0">
                <a:solidFill>
                  <a:srgbClr val="7030A0"/>
                </a:solidFill>
                <a:effectLst/>
                <a:latin typeface="Aptos" panose="020B0004020202020204" pitchFamily="34" charset="0"/>
              </a:rPr>
              <a:t>nqwU4Jtn</a:t>
            </a:r>
            <a:endParaRPr lang="en-GB" dirty="0">
              <a:solidFill>
                <a:srgbClr val="7030A0"/>
              </a:solidFill>
              <a:latin typeface="Aptos" panose="020B0004020202020204" pitchFamily="34" charset="0"/>
            </a:endParaRPr>
          </a:p>
          <a:p>
            <a:r>
              <a:rPr lang="en-GB" sz="1800" b="0" i="0" dirty="0" err="1">
                <a:solidFill>
                  <a:srgbClr val="7030A0"/>
                </a:solidFill>
                <a:effectLst/>
                <a:latin typeface="Aptos" panose="020B0004020202020204" pitchFamily="34" charset="0"/>
              </a:rPr>
              <a:t>klkp</a:t>
            </a:r>
            <a:r>
              <a:rPr lang="en-GB" sz="1800" b="0" i="0" dirty="0">
                <a:solidFill>
                  <a:srgbClr val="7030A0"/>
                </a:solidFill>
                <a:effectLst/>
                <a:latin typeface="Aptos" panose="020B0004020202020204" pitchFamily="34" charset="0"/>
              </a:rPr>
              <a:t>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80068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53007F-AADD-063D-9D8D-650966C4AE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09C25F0-D116-6456-C5A0-6E427808B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CCDA170-4223-7A20-A003-4AC74251EE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CB6D429-B89D-00F6-7670-B26DCC720D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B3094A0-53B3-FE34-CC57-DA39E35E4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5A65D2A-539C-DE65-DF48-1331BA648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DEAE7BE3-B92E-61D5-B4EB-92B29977EE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25947B17-E9E6-4153-5416-64D1F05116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884786-5062-6F68-3139-C866C2141B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3423" y="1538817"/>
            <a:ext cx="8664926" cy="3858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167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E0C91C-B1DB-CAC8-BD37-C41F7C460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2EF8DA2-0468-2204-2346-03262F517A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086D80D9-7BCA-9E99-8724-59C8E0292F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40A9DDC-0E2C-BE15-73BF-697CB55A6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23313B3-0454-7EF7-C68C-3894A1087C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E9E22D86-7D4B-5D7D-ACFA-0AB7799DDC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59626D09-5F12-9723-CB26-315304FC91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63686D37-C55B-E62F-1616-290011B27F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5938E2-8096-BF01-A857-BDB52F6CC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7518" y="512759"/>
            <a:ext cx="7549125" cy="56377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E170EBC-D038-B71E-A845-70F749114C37}"/>
              </a:ext>
            </a:extLst>
          </p:cNvPr>
          <p:cNvSpPr txBox="1"/>
          <p:nvPr/>
        </p:nvSpPr>
        <p:spPr>
          <a:xfrm>
            <a:off x="9592748" y="2873829"/>
            <a:ext cx="23631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Planning WRM Edition</a:t>
            </a:r>
          </a:p>
        </p:txBody>
      </p:sp>
    </p:spTree>
    <p:extLst>
      <p:ext uri="{BB962C8B-B14F-4D97-AF65-F5344CB8AC3E}">
        <p14:creationId xmlns:p14="http://schemas.microsoft.com/office/powerpoint/2010/main" val="654876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47DB3A-B8E0-F12E-F191-080813EB82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2066F72-4077-3EA8-42D7-43C3F981D7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72FDB9D-7523-A843-651F-3064C7559E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2145BA6-DE4D-5D82-8731-623F847352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7C8026D-5BE1-3F78-0B7A-D3DB4641C2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BEDE479-D7C9-2181-5E24-834B509E7E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B9778E72-FC11-3814-2EA3-7671240787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75993D2F-30BF-CCF4-8045-2904C80E8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D68E66-A58B-37FB-9A7E-F97593FC0FDE}"/>
              </a:ext>
            </a:extLst>
          </p:cNvPr>
          <p:cNvSpPr txBox="1"/>
          <p:nvPr/>
        </p:nvSpPr>
        <p:spPr>
          <a:xfrm>
            <a:off x="9592748" y="2873829"/>
            <a:ext cx="23631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Planning WRM Edition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6D3741-EC47-38FB-6C80-33E55D30F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7704"/>
            <a:ext cx="2743438" cy="26062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A4A234B-2EEF-A2EB-334E-305E45C8F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6645" y="1993597"/>
            <a:ext cx="10975355" cy="4894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9192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C74605-CC8D-2D9F-CB8C-BD70C56547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545BD521-A5AA-5D02-2304-4E9CBE57C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C99A541-1546-401D-107B-DEF3E67E27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6788F31-310C-FA76-1BCD-773403ED7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FF6F004-2DBD-446C-7D81-3A145D7509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E07240D-4C33-3F00-6BFB-A1E01139C1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A57A8E6E-9470-68B2-5834-426DC293D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62816446-1517-AA5A-DF33-D2FF620CE5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58FA62-90E8-657E-20AF-FDE1C7635C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0177"/>
            <a:ext cx="12192000" cy="4977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6789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3EBFA5-2BEE-ACD8-FB71-69EB0FF8E7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59DBD7C1-86DD-E7EC-BA40-7535A590A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C1CE1631-76A1-F088-38B3-53E84E2A94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A6E78A8-65D1-04AE-146E-FD420B1EA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889EA1-B94B-7868-B522-7FD765FD4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55B87074-07C3-C828-E68B-75A57DD6CD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B402B7F2-761B-30F5-3BC4-1D130BB27D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2EC0E499-72B1-1BDB-2EE1-C9C278DA30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B88491B-6D5A-046C-9EF5-499430359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862" y="0"/>
            <a:ext cx="10732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523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026E17-D964-E497-5D57-51589B5B99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25E7C92-EC71-E008-2C9C-0E4E454129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D415EE9-78C4-0D6C-A59C-E8465A2BE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98B1D4-8530-6CEF-8CBB-2FD67FCD69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2F50A4F-E3E5-A702-6312-3DF7DE867E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ACFA9DB-10E0-035A-310C-607180F15D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9AD3A23E-84CE-6643-2016-99288554CC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73D0238C-19F9-2E32-E63B-7B46FB87A8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E6FCCF-BA26-94E3-C2C4-AA56992D2A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0630" y="0"/>
            <a:ext cx="97307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804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B364A-9AEE-AF7A-1B41-BBBE955018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1E2BA65-DE11-2A30-F244-A76215F1BF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C3D111D3-E5A7-2590-8D26-6206890CE1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C0755C9-F485-9FD6-6C67-ACA37D3B8B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DD22326-801F-8B87-CBC8-6E0EB9F0A8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7F9F7B1F-70F2-85D8-B6D5-9C3FB2D118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F5539E6C-FA1E-20DF-3F9F-A4E25AA815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8A7A71DF-CA0F-C2FA-3F48-DA7E05A8C0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39B21F2-04BC-B669-89E3-D158309EB324}"/>
              </a:ext>
            </a:extLst>
          </p:cNvPr>
          <p:cNvSpPr txBox="1"/>
          <p:nvPr/>
        </p:nvSpPr>
        <p:spPr>
          <a:xfrm>
            <a:off x="2125896" y="193861"/>
            <a:ext cx="892998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Lesson Structure:</a:t>
            </a:r>
          </a:p>
          <a:p>
            <a:endParaRPr lang="en-GB" dirty="0"/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Power Up </a:t>
            </a:r>
          </a:p>
          <a:p>
            <a:endParaRPr lang="en-GB" dirty="0"/>
          </a:p>
          <a:p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Discover (whole class)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Share (methods children can utilise that lesson – use the teacher tools!)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Think Together (practise and assess if children are ready for independence)</a:t>
            </a:r>
          </a:p>
          <a:p>
            <a:pPr marL="285750" indent="-285750">
              <a:buFontTx/>
              <a:buChar char="-"/>
            </a:pPr>
            <a:endParaRPr lang="en-GB" dirty="0"/>
          </a:p>
          <a:p>
            <a:pPr marL="285750" indent="-285750">
              <a:buFontTx/>
              <a:buChar char="-"/>
            </a:pPr>
            <a:r>
              <a:rPr lang="en-GB" dirty="0"/>
              <a:t>Practice Book work (3 pages, each on increasing in difficulty).  Use Snipping Tool / Screenshot these pages from the teacher guide to create a PPT / IWB tool.   </a:t>
            </a:r>
          </a:p>
          <a:p>
            <a:pPr marL="285750" indent="-285750">
              <a:buFontTx/>
              <a:buChar char="-"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9FAE1D-1A25-076E-864B-E5089E3FA2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89500" y="1081154"/>
            <a:ext cx="1623201" cy="5182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2AA0F21-2AD2-440A-A2DD-98B0C522BA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1717" y="765702"/>
            <a:ext cx="849315" cy="8021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683C188-6863-5797-FBBE-6F51FD9428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5233" y="2167754"/>
            <a:ext cx="771107" cy="74808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55C7847-1F84-387C-DF68-58A06FC765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100" y="1993254"/>
            <a:ext cx="2009796" cy="479925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75477E1-E44E-8E7A-6441-61117B2689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12073" y="4115974"/>
            <a:ext cx="4526393" cy="254816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9322725-862E-BD53-4E8E-BB7449B299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40474" y="38940"/>
            <a:ext cx="2980496" cy="228411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D43EEA1-3DF4-5AF1-0F55-E6AABF56B81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06688" y="4441178"/>
            <a:ext cx="1751889" cy="233516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282719E-81D5-1235-EB15-F079A623CB2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8421375" y="4441178"/>
            <a:ext cx="1751890" cy="2335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0107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8132C-F9FF-8FBF-69D6-1BB299519A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A021ED02-1894-B2D5-6310-0ED8EE276A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C7E8C252-C2C6-442C-0386-476D3F0ED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FDC5BBA-9EF4-09E1-D06B-7ABA52B906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D229A4B-24D8-9AB8-2586-E646131525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52E2C6D7-34A6-C51C-322B-0C9E28B9B6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1C880FFD-8D43-01D2-97AA-BFDA325048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6B69DCAF-A3E6-17BB-B1B3-44C2A6C38A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8717BCB-7827-CF97-B40D-7DE75A7139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5744" y="632206"/>
            <a:ext cx="9440283" cy="5314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8359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4DF8F2-7992-C78B-369F-6B72083D2B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369A090-3101-00B6-47B2-93A1FA5793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99CF13E7-9693-751D-0BF5-7AB3220D4C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68ED8D7-798C-FAC5-F303-DD46FE11D0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9B5A2B5-EDE7-90B3-A194-47BB4E0E0D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60B30B9A-516B-7F7F-8170-B8D039353A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2DAC50EC-7402-3D2D-0A72-564B699A53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F3022FDF-F7FA-1332-B028-E8C0719B6F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A97A7AC-45B1-7C16-B1C0-26B9539340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6911426"/>
              </p:ext>
            </p:extLst>
          </p:nvPr>
        </p:nvGraphicFramePr>
        <p:xfrm>
          <a:off x="1773101" y="1041773"/>
          <a:ext cx="8128000" cy="2021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067879905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507206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Reception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Live Marking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62578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Year 1 and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Live Marking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26769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Year 3 and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Mark as a class.  Aim to mark at the end of each page.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81798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Year 5 and 6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Self mark using the Practice Book Answer booklets.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143786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175F0ED3-89F4-DE77-42F0-6A65C00E02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7924" y="3553321"/>
            <a:ext cx="9815411" cy="192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2873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7FC41C9-525D-A14D-365E-E4A8D771DA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530" y="1031803"/>
            <a:ext cx="9456552" cy="484648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B4ABDA5-E2BF-FC54-7183-FAABB025E4DC}"/>
              </a:ext>
            </a:extLst>
          </p:cNvPr>
          <p:cNvSpPr txBox="1"/>
          <p:nvPr/>
        </p:nvSpPr>
        <p:spPr>
          <a:xfrm>
            <a:off x="733530" y="452176"/>
            <a:ext cx="3258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Assess at the end of each unit: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2445CF-BA49-D75C-C18F-94F783FCFAAE}"/>
              </a:ext>
            </a:extLst>
          </p:cNvPr>
          <p:cNvSpPr txBox="1"/>
          <p:nvPr/>
        </p:nvSpPr>
        <p:spPr>
          <a:xfrm>
            <a:off x="3265715" y="2782669"/>
            <a:ext cx="78578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Answers for the End of Unit Check are found in the Teacher Guide!</a:t>
            </a:r>
          </a:p>
        </p:txBody>
      </p:sp>
    </p:spTree>
    <p:extLst>
      <p:ext uri="{BB962C8B-B14F-4D97-AF65-F5344CB8AC3E}">
        <p14:creationId xmlns:p14="http://schemas.microsoft.com/office/powerpoint/2010/main" val="4044030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C3607BFA8C48F40995D2E48645065C0" ma:contentTypeVersion="13" ma:contentTypeDescription="Create a new document." ma:contentTypeScope="" ma:versionID="a090dea0af1aba86adfc41898e94866e">
  <xsd:schema xmlns:xsd="http://www.w3.org/2001/XMLSchema" xmlns:xs="http://www.w3.org/2001/XMLSchema" xmlns:p="http://schemas.microsoft.com/office/2006/metadata/properties" xmlns:ns2="864a9dae-a084-47da-8903-f558d2a14996" xmlns:ns3="9511b391-fb04-4144-80cf-d444c2316488" targetNamespace="http://schemas.microsoft.com/office/2006/metadata/properties" ma:root="true" ma:fieldsID="ecf99b1a0ce697988bbadef7abee0dff" ns2:_="" ns3:_="">
    <xsd:import namespace="864a9dae-a084-47da-8903-f558d2a14996"/>
    <xsd:import namespace="9511b391-fb04-4144-80cf-d444c231648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4a9dae-a084-47da-8903-f558d2a149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9ed50b96-e6b7-4ef4-80a2-bc7e4556df4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11b391-fb04-4144-80cf-d444c2316488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c2ddf41d-855e-4ae1-b950-5751ad6a038a}" ma:internalName="TaxCatchAll" ma:showField="CatchAllData" ma:web="9511b391-fb04-4144-80cf-d444c231648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64a9dae-a084-47da-8903-f558d2a14996">
      <Terms xmlns="http://schemas.microsoft.com/office/infopath/2007/PartnerControls"/>
    </lcf76f155ced4ddcb4097134ff3c332f>
    <TaxCatchAll xmlns="9511b391-fb04-4144-80cf-d444c2316488" xsi:nil="true"/>
  </documentManagement>
</p:properties>
</file>

<file path=customXml/itemProps1.xml><?xml version="1.0" encoding="utf-8"?>
<ds:datastoreItem xmlns:ds="http://schemas.openxmlformats.org/officeDocument/2006/customXml" ds:itemID="{6650903D-14B2-4FAD-816E-F43A2CB79A39}"/>
</file>

<file path=customXml/itemProps2.xml><?xml version="1.0" encoding="utf-8"?>
<ds:datastoreItem xmlns:ds="http://schemas.openxmlformats.org/officeDocument/2006/customXml" ds:itemID="{80128B6F-BBB3-4B40-B5F3-805DAC2AFC90}"/>
</file>

<file path=customXml/itemProps3.xml><?xml version="1.0" encoding="utf-8"?>
<ds:datastoreItem xmlns:ds="http://schemas.openxmlformats.org/officeDocument/2006/customXml" ds:itemID="{76D72C75-F090-43D6-9837-E87D61603260}"/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239</Words>
  <Application>Microsoft Office PowerPoint</Application>
  <PresentationFormat>Widescreen</PresentationFormat>
  <Paragraphs>34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Hannah Bulmer</dc:creator>
  <cp:lastModifiedBy>Hannah Bulmer</cp:lastModifiedBy>
  <cp:revision>1</cp:revision>
  <dcterms:created xsi:type="dcterms:W3CDTF">2025-06-25T09:32:49Z</dcterms:created>
  <dcterms:modified xsi:type="dcterms:W3CDTF">2025-06-29T13:05:58Z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0x0101009C3607BFA8C48F40995D2E48645065C0</vt:lpwstr>
  </property>
  <property fmtid="{D5CDD505-2E9C-101B-9397-08002B2CF9AE}" pid="3" name="Order">
    <vt:r8>15000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TriggerFlowInfo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</Properties>
</file>